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9A9E-1DA7-9565-F91C-F7991F21D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4DBB1-B55B-562A-6B2E-5DE0E07A4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EA891-00D2-ACB3-AEBC-20A202A5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A1E50-C2E8-FCF1-A5F0-1AB4BB53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2DBF2-9B6D-A0F8-D581-61520569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59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7B00-24F4-1355-CAB8-B07C7BC5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B7DA4-B630-2299-DCEF-666F6F0B4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99F43-1B8D-39D1-9B12-77F55BE9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8F81-8A07-8D2F-880C-4D8C3FE4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19F1D-3114-1C76-2C72-823D288A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37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3CED0-2FBA-CB32-F88B-5E6095E33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94FEC-67AE-0416-81B8-8CD5484F0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51662-B167-4DE1-23F0-8E4A4BBB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6D75-1689-A1F1-85F4-03800753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1D891-9685-1433-3961-80DC9FF8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6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1A59-439F-B478-BAF2-1CE98FD7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6036F-1A5B-082C-8210-9988A62A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4BE39-7087-EF1C-65A3-8841C248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ACBE-7674-6E0F-3A8B-C08284E2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8DD8D-8704-FFBD-519B-7EE4A3C0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0941-AB51-4990-E70C-74CC10BA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2252-4A8A-7218-86FA-2BD41FF1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0581-FA14-3831-F981-750496C0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6C83A-A09C-08BF-3FA5-766D027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C71B-84FD-052C-0E6B-955868F5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03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FEE5-249E-12D3-0AA8-102DBE9C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232F-8FCD-13D5-9FBA-1A64D9099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70DDB-90E6-6FA6-8F59-9160A8EC0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CF9BF-49E7-98AE-0A55-7ADD3D12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E7606-061E-348A-581C-3D37C63D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4C33-EE91-577A-A335-E8643251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3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86A3-1CB0-C4E6-82FF-64B4239A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96637-C856-0C71-0EE5-9D11B8004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871E3-FEEF-BBB1-6953-77AFF5F8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BD87B-BB79-C7DA-A19D-4D34C2F52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09FB3-2FEE-887F-C288-0ECEC9DD6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C3FEC-050D-2658-64D0-43B3E840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861B3-7AD9-6320-23A0-449AD57A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B2A75-7B91-E4CA-B4D7-97AAD63C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27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E88B-2A1B-146B-D5D1-3C298BE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7F4D6-145A-F4F4-F393-6D44493D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39E8D-D84E-04D0-3FCA-E59773FD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1D78C-35DA-9C61-9751-97025E47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99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4106F-C53A-A84C-7386-A5E7D1881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C3A40-D34B-B2AE-68B4-B0809D08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57BC-D89C-1A63-A2E9-58E0ED74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3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0A3-D1AF-4584-3A4A-9D5CB70D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C18D0-03E8-EF03-C8C9-48EFA9AA8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02391-58E4-E171-07C3-3CB2F7B07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BBA2-8BEA-3817-4737-3374E561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1F619-766D-AD48-D4ED-0D3F7312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21A07-EB6D-8A0C-12A6-4F341435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7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FC26-E21A-0EFC-BB3B-15D723F2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6BF7D-C11D-263D-6DFD-92219BE23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6DA3A-C48F-4F11-481A-6DD410B8C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210B6-BA24-B7C6-1DA7-A395E4B3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B7C61-A69B-C6CE-6AD3-25A231C9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8CF08-FFE5-2E54-F680-A934766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26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F2500-0450-128A-F49F-D5F07473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1FBD-5EE9-F929-651A-7CBCCD8B1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68-03B6-FC8D-C7DA-555A33EEC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5C497-CFFC-4717-977F-A9DE5CC7648E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C222-A990-FA13-0ACB-660FFB3DF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2DC3-90D7-623F-6170-BE71507FC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AF6C-CD02-49F9-A55E-69030E2E69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98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37318-BE6A-31E7-8E1D-FAB824F9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87275-2D60-22C2-9B9F-33759A5E1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08D74-8D02-09C2-BD0B-20B7129E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1CE9B-58CC-D93E-72B8-9BD4F3184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0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538CC-6C7D-9BDA-AA09-217F6B13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5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BBD39-769F-33A8-BDCB-3C34E1F8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737C8-FB97-3BCE-F978-C367021F2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964A5-D4F1-FB25-2A18-DA2563AF1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0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08189-E700-6DFC-41D6-17843569E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FAE67-C106-3A22-D1A2-45A959DED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9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1E50E-7921-831C-3691-75019DE73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F0876-C7FB-2EBF-B75B-54345ACB0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0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2294C-615D-D0BA-B148-B06EAF9B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32327-85C9-0CF3-6B77-A7DBF58A3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DE9E4-6215-756F-8B10-7969C938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3462-5E67-9E5B-0D89-79D1D51A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2C46A-CABA-D593-5892-1E4C12815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6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B8E58-F4B8-0696-9FCC-21B606DA8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ED94E-AE42-2840-B5A0-4C76A809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58C9D-371B-59E6-B1FC-69F5C269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Jayesh Devgan</dc:creator>
  <cp:lastModifiedBy>Jayesh Devgan</cp:lastModifiedBy>
  <cp:revision>1</cp:revision>
  <dcterms:created xsi:type="dcterms:W3CDTF">2024-02-01T09:12:57Z</dcterms:created>
  <dcterms:modified xsi:type="dcterms:W3CDTF">2024-02-01T09:15:15Z</dcterms:modified>
</cp:coreProperties>
</file>